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4210" autoAdjust="0"/>
  </p:normalViewPr>
  <p:slideViewPr>
    <p:cSldViewPr>
      <p:cViewPr varScale="1">
        <p:scale>
          <a:sx n="25" d="100"/>
          <a:sy n="25" d="100"/>
        </p:scale>
        <p:origin x="1944" y="25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5-08T23:17:12.086" v="2669" actId="1076"/>
      <pc:docMkLst>
        <pc:docMk/>
      </pc:docMkLst>
      <pc:sldChg chg="addSp delSp modSp setBg">
        <pc:chgData name="Andrew Thompson" userId="873d15e0a62056a2" providerId="LiveId" clId="{95DCC3C7-08A7-D64D-8571-D306E718D3B3}" dt="2019-05-08T23:17:12.086" v="2669" actId="1076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21.487" v="1931" actId="1076"/>
          <ac:spMkLst>
            <pc:docMk/>
            <pc:sldMk cId="0" sldId="256"/>
            <ac:spMk id="18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04.873" v="1929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54.347" v="1936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31.775" v="1933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12.519" v="2622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8:29.379" v="2617" actId="1076"/>
          <ac:spMkLst>
            <pc:docMk/>
            <pc:sldMk cId="0" sldId="256"/>
            <ac:spMk id="37" creationId="{96C22FEA-8C73-CD4F-977D-4729DD25EC28}"/>
          </ac:spMkLst>
        </pc:spChg>
        <pc:spChg chg="add mod">
          <ac:chgData name="Andrew Thompson" userId="873d15e0a62056a2" providerId="LiveId" clId="{95DCC3C7-08A7-D64D-8571-D306E718D3B3}" dt="2019-05-06T21:07:35.403" v="2607" actId="115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5-06T21:06:55.720" v="2598" actId="115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00.441" v="2620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7:25.508" v="2604" actId="115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5-06T21:08:03.954" v="2615" actId="115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7:54.375" v="2611" actId="115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8:38.434" v="2618" actId="120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5-06T21:07:08.189" v="2601" actId="115"/>
          <ac:spMkLst>
            <pc:docMk/>
            <pc:sldMk cId="0" sldId="256"/>
            <ac:spMk id="48" creationId="{BBF2900A-A7A6-E04C-B7A3-39D7E879436A}"/>
          </ac:spMkLst>
        </pc:spChg>
        <pc:spChg chg="del mod">
          <ac:chgData name="Andrew Thompson" userId="873d15e0a62056a2" providerId="LiveId" clId="{95DCC3C7-08A7-D64D-8571-D306E718D3B3}" dt="2019-04-29T20:32:42.989" v="1674" actId="478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4T22:11:18.190" v="1251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5:46.665" v="2585" actId="113"/>
          <ac:spMkLst>
            <pc:docMk/>
            <pc:sldMk cId="0" sldId="256"/>
            <ac:spMk id="3077" creationId="{00000000-0000-0000-0000-000000000000}"/>
          </ac:spMkLst>
        </pc:spChg>
        <pc:picChg chg="add mod">
          <ac:chgData name="Andrew Thompson" userId="873d15e0a62056a2" providerId="LiveId" clId="{95DCC3C7-08A7-D64D-8571-D306E718D3B3}" dt="2019-05-06T20:24:55.968" v="1701" actId="14100"/>
          <ac:picMkLst>
            <pc:docMk/>
            <pc:sldMk cId="0" sldId="256"/>
            <ac:picMk id="2" creationId="{CC110ECD-2EDE-8B48-B24D-E010E7C3F771}"/>
          </ac:picMkLst>
        </pc:picChg>
        <pc:picChg chg="mod">
          <ac:chgData name="Andrew Thompson" userId="873d15e0a62056a2" providerId="LiveId" clId="{95DCC3C7-08A7-D64D-8571-D306E718D3B3}" dt="2019-05-06T20:43:02.560" v="2050" actId="1076"/>
          <ac:picMkLst>
            <pc:docMk/>
            <pc:sldMk cId="0" sldId="256"/>
            <ac:picMk id="4" creationId="{15A82823-9A46-E34E-B405-D8DA7CC5C4D2}"/>
          </ac:picMkLst>
        </pc:picChg>
        <pc:picChg chg="add mod">
          <ac:chgData name="Andrew Thompson" userId="873d15e0a62056a2" providerId="LiveId" clId="{95DCC3C7-08A7-D64D-8571-D306E718D3B3}" dt="2019-05-06T20:34:27.742" v="1932" actId="1076"/>
          <ac:picMkLst>
            <pc:docMk/>
            <pc:sldMk cId="0" sldId="256"/>
            <ac:picMk id="5" creationId="{3B58B559-2AE5-B04D-A6E8-6AE2031EC0ED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5-06T20:43:15.773" v="2052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del mod">
          <ac:chgData name="Andrew Thompson" userId="873d15e0a62056a2" providerId="LiveId" clId="{95DCC3C7-08A7-D64D-8571-D306E718D3B3}" dt="2019-05-08T23:13:50.657" v="2623" actId="478"/>
          <ac:picMkLst>
            <pc:docMk/>
            <pc:sldMk cId="0" sldId="256"/>
            <ac:picMk id="7" creationId="{D67DFDD5-DA9F-0E4D-9713-6EFF08441E99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5-06T20:44:26.499" v="2136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5-06T20:34:37.732" v="1934" actId="1076"/>
          <ac:picMkLst>
            <pc:docMk/>
            <pc:sldMk cId="0" sldId="256"/>
            <ac:picMk id="16" creationId="{AF3630AE-10FF-3448-8E04-45F6F6286407}"/>
          </ac:picMkLst>
        </pc:picChg>
        <pc:picChg chg="add mod">
          <ac:chgData name="Andrew Thompson" userId="873d15e0a62056a2" providerId="LiveId" clId="{95DCC3C7-08A7-D64D-8571-D306E718D3B3}" dt="2019-05-06T20:31:05.290" v="1899" actId="1076"/>
          <ac:picMkLst>
            <pc:docMk/>
            <pc:sldMk cId="0" sldId="256"/>
            <ac:picMk id="19" creationId="{BFF73009-39F0-334D-A95F-F6AB9CDFEBE0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5-06T20:48:10.883" v="2453" actId="14100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5-06T20:46:17.863" v="2314" actId="1076"/>
          <ac:picMkLst>
            <pc:docMk/>
            <pc:sldMk cId="0" sldId="256"/>
            <ac:picMk id="23" creationId="{EC892188-6875-5F48-A8C6-C9FBDE21D6F6}"/>
          </ac:picMkLst>
        </pc:picChg>
        <pc:picChg chg="add mod">
          <ac:chgData name="Andrew Thompson" userId="873d15e0a62056a2" providerId="LiveId" clId="{95DCC3C7-08A7-D64D-8571-D306E718D3B3}" dt="2019-05-08T23:14:42.860" v="2634" actId="1076"/>
          <ac:picMkLst>
            <pc:docMk/>
            <pc:sldMk cId="0" sldId="256"/>
            <ac:picMk id="24" creationId="{C9D2DFF5-A2FF-CB47-9B16-8C20274DA177}"/>
          </ac:picMkLst>
        </pc:picChg>
        <pc:picChg chg="add del mod">
          <ac:chgData name="Andrew Thompson" userId="873d15e0a62056a2" providerId="LiveId" clId="{95DCC3C7-08A7-D64D-8571-D306E718D3B3}" dt="2019-05-06T21:01:09.959" v="2557" actId="478"/>
          <ac:picMkLst>
            <pc:docMk/>
            <pc:sldMk cId="0" sldId="256"/>
            <ac:picMk id="25" creationId="{D0FF3799-E014-364B-8664-E8A679236980}"/>
          </ac:picMkLst>
        </pc:picChg>
        <pc:picChg chg="add mod">
          <ac:chgData name="Andrew Thompson" userId="873d15e0a62056a2" providerId="LiveId" clId="{95DCC3C7-08A7-D64D-8571-D306E718D3B3}" dt="2019-05-08T23:17:12.086" v="2669" actId="1076"/>
          <ac:picMkLst>
            <pc:docMk/>
            <pc:sldMk cId="0" sldId="256"/>
            <ac:picMk id="26" creationId="{1B41544B-2652-154F-9AAE-E97781BA53B1}"/>
          </ac:picMkLst>
        </pc:picChg>
        <pc:picChg chg="add mod">
          <ac:chgData name="Andrew Thompson" userId="873d15e0a62056a2" providerId="LiveId" clId="{95DCC3C7-08A7-D64D-8571-D306E718D3B3}" dt="2019-05-06T21:04:28.719" v="2578" actId="1076"/>
          <ac:picMkLst>
            <pc:docMk/>
            <pc:sldMk cId="0" sldId="256"/>
            <ac:picMk id="27" creationId="{4AD982B9-3148-CE47-BBDB-F6429A14E5AE}"/>
          </ac:picMkLst>
        </pc:picChg>
        <pc:picChg chg="add mod">
          <ac:chgData name="Andrew Thompson" userId="873d15e0a62056a2" providerId="LiveId" clId="{95DCC3C7-08A7-D64D-8571-D306E718D3B3}" dt="2019-05-06T21:04:24.731" v="2577" actId="1076"/>
          <ac:picMkLst>
            <pc:docMk/>
            <pc:sldMk cId="0" sldId="256"/>
            <ac:picMk id="29" creationId="{C6FBFE37-209F-5A46-BDA8-1EF2452D3B14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  <pc:cxnChg chg="mod">
          <ac:chgData name="Andrew Thompson" userId="873d15e0a62056a2" providerId="LiveId" clId="{95DCC3C7-08A7-D64D-8571-D306E718D3B3}" dt="2019-05-06T20:26:17.110" v="1891" actId="14861"/>
          <ac:cxnSpMkLst>
            <pc:docMk/>
            <pc:sldMk cId="0" sldId="256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18" Type="http://schemas.openxmlformats.org/officeDocument/2006/relationships/image" Target="../media/image16.jpe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131913"/>
            <a:ext cx="13716000" cy="834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0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0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</a:t>
            </a:r>
            <a:r>
              <a:rPr lang="en-US" sz="4000" b="1" dirty="0" err="1"/>
              <a:t>hexacopter</a:t>
            </a:r>
            <a:r>
              <a:rPr lang="en-US" sz="4000" b="1" dirty="0"/>
              <a:t>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25701" y="481261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0" y="4823575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49500" y="1595247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Ground Control System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Drone Module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3702984" y="6131913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651487" y="903516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33651487" y="12141269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6139790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9271296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12298603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487" y="15049421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6297" y="17646901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097" y="17423179"/>
            <a:ext cx="11684161" cy="876312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5701" y="26357399"/>
            <a:ext cx="13716000" cy="383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/>
            <a:r>
              <a:rPr lang="en-US" sz="4400" b="1" u="sng" dirty="0"/>
              <a:t>Yuneec Typhoon-H:</a:t>
            </a:r>
          </a:p>
          <a:p>
            <a:pPr marL="1314450" lvl="1" indent="-571500"/>
            <a:r>
              <a:rPr lang="en-US" sz="4000" b="1" dirty="0" err="1"/>
              <a:t>Hexacopter</a:t>
            </a:r>
            <a:r>
              <a:rPr lang="en-US" sz="4000" b="1" dirty="0"/>
              <a:t> drone with max lifting capacity of 2 lbs.</a:t>
            </a:r>
          </a:p>
          <a:p>
            <a:pPr marL="1314450" lvl="1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557" y="18076080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7423" y="15326907"/>
            <a:ext cx="2792742" cy="243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8B559-2AE5-B04D-A6E8-6AE2031EC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5" y="6389223"/>
            <a:ext cx="9088212" cy="8831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F73009-39F0-334D-A95F-F6AB9CDFEB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490" y="30421166"/>
            <a:ext cx="2499376" cy="24993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2117311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09" y="22724286"/>
            <a:ext cx="5914091" cy="6496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EF472-E1B7-C249-BD85-0F0C75F2E0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67" y="15642455"/>
            <a:ext cx="11957931" cy="6726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467" y="22665315"/>
            <a:ext cx="6154532" cy="649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544B-2652-154F-9AAE-E97781BA53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295" y="23059466"/>
            <a:ext cx="2132325" cy="11994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1668</TotalTime>
  <Words>278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Microsoft Office User</cp:lastModifiedBy>
  <cp:revision>104</cp:revision>
  <dcterms:created xsi:type="dcterms:W3CDTF">2008-04-26T00:00:10Z</dcterms:created>
  <dcterms:modified xsi:type="dcterms:W3CDTF">2019-05-15T18:09:33Z</dcterms:modified>
</cp:coreProperties>
</file>